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2" r:id="rId4"/>
    <p:sldId id="260" r:id="rId5"/>
    <p:sldId id="263" r:id="rId6"/>
    <p:sldId id="259" r:id="rId7"/>
    <p:sldId id="265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21FDA6-0ECF-49A9-A6E0-C032B01B301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91" y="2078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APUSH Review: The Nullification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Everything You Need to Know About The </a:t>
            </a:r>
            <a:r>
              <a:rPr lang="en-US" sz="2400" smtClean="0"/>
              <a:t>Nullification Crisis To </a:t>
            </a:r>
            <a:r>
              <a:rPr lang="en-US" sz="2400" dirty="0" smtClean="0"/>
              <a:t>Succeed In APUSH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387925"/>
            <a:ext cx="4876800" cy="174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a video guide for this and other  videos at www.apushreview.com</a:t>
            </a:r>
            <a:endParaRPr lang="en-US" sz="2400" dirty="0"/>
          </a:p>
        </p:txBody>
      </p:sp>
      <p:pic>
        <p:nvPicPr>
          <p:cNvPr id="2052" name="Picture 4" descr="http://imageproxylb1-783210196.us-east-1.elb.amazonaws.com/max_square/fill/books/1347437314/379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" y="865909"/>
            <a:ext cx="5985164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d/d8/Andrew_Jackson_Daguerrotype-crop.jpg/220px-Andrew_Jackson_Daguerrotype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43251"/>
            <a:ext cx="29718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990600" y="2438400"/>
            <a:ext cx="3886200" cy="2667000"/>
          </a:xfrm>
          <a:prstGeom prst="wedgeRoundRectCallout">
            <a:avLst>
              <a:gd name="adj1" fmla="val 101449"/>
              <a:gd name="adj2" fmla="val 46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When I was close to death, I was asked if I had left anything undone. “Yes, I didn’t shoot Henry Clay, and I didn’t hang John C. Calhoun.”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9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Tariffs: A 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tariff?</a:t>
            </a:r>
          </a:p>
          <a:p>
            <a:pPr lvl="1"/>
            <a:r>
              <a:rPr lang="en-US" dirty="0" smtClean="0"/>
              <a:t>Tax on foreign goods</a:t>
            </a:r>
          </a:p>
          <a:p>
            <a:pPr lvl="1"/>
            <a:r>
              <a:rPr lang="en-US" dirty="0" smtClean="0"/>
              <a:t>Raises the price of foreign made products</a:t>
            </a:r>
          </a:p>
          <a:p>
            <a:pPr lvl="1"/>
            <a:r>
              <a:rPr lang="en-US" dirty="0" smtClean="0"/>
              <a:t>In theory, this will benefit American industries as foreign products now cost more</a:t>
            </a:r>
            <a:endParaRPr lang="en-US" dirty="0"/>
          </a:p>
          <a:p>
            <a:r>
              <a:rPr lang="en-US" dirty="0" smtClean="0"/>
              <a:t>Who would favor tariffs?</a:t>
            </a:r>
          </a:p>
          <a:p>
            <a:pPr lvl="1"/>
            <a:r>
              <a:rPr lang="en-US" dirty="0" smtClean="0"/>
              <a:t>The North - industry</a:t>
            </a:r>
            <a:endParaRPr lang="en-US" dirty="0"/>
          </a:p>
          <a:p>
            <a:r>
              <a:rPr lang="en-US" dirty="0" smtClean="0"/>
              <a:t>Who would be against tariffs?</a:t>
            </a:r>
          </a:p>
          <a:p>
            <a:pPr lvl="1"/>
            <a:r>
              <a:rPr lang="en-US" dirty="0" smtClean="0"/>
              <a:t>South (and West) – little industry, consumers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of 1828 (Abominations)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Passed in 1828 in hopes to hurt President Adams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Raised tariff rates significantly</a:t>
            </a:r>
          </a:p>
          <a:p>
            <a:endParaRPr lang="en-US" dirty="0" smtClean="0"/>
          </a:p>
          <a:p>
            <a:r>
              <a:rPr lang="en-US" dirty="0" smtClean="0"/>
              <a:t>Favored Northern industries, hurt Southerners</a:t>
            </a:r>
          </a:p>
          <a:p>
            <a:pPr lvl="1"/>
            <a:r>
              <a:rPr lang="en-US" dirty="0" smtClean="0"/>
              <a:t>Southerners received no tariff protection for their goods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chestofbooks.com/finance/Amasa-Walker/The-Science-of-Wealth/images/Different-Tariffs-of-the-United-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2214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C. Calhoun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was he?</a:t>
            </a:r>
          </a:p>
          <a:p>
            <a:pPr lvl="1"/>
            <a:r>
              <a:rPr lang="en-US" dirty="0" smtClean="0"/>
              <a:t>Part of “Great Triumvirate”</a:t>
            </a:r>
          </a:p>
          <a:p>
            <a:pPr lvl="1"/>
            <a:r>
              <a:rPr lang="en-US" dirty="0" smtClean="0"/>
              <a:t>VP under Adams and Jackson</a:t>
            </a:r>
          </a:p>
          <a:p>
            <a:pPr lvl="1"/>
            <a:r>
              <a:rPr lang="en-US" dirty="0" smtClean="0"/>
              <a:t>Senator from SC</a:t>
            </a:r>
            <a:endParaRPr lang="en-US" dirty="0"/>
          </a:p>
          <a:p>
            <a:r>
              <a:rPr lang="en-US" i="1" dirty="0" smtClean="0"/>
              <a:t>The South Carolina Exposition</a:t>
            </a:r>
            <a:endParaRPr lang="en-US" dirty="0" smtClean="0"/>
          </a:p>
          <a:p>
            <a:pPr lvl="1"/>
            <a:r>
              <a:rPr lang="en-US" dirty="0" smtClean="0"/>
              <a:t>Written anonymously by Calhoun</a:t>
            </a:r>
          </a:p>
          <a:p>
            <a:pPr lvl="1"/>
            <a:r>
              <a:rPr lang="en-US" dirty="0" smtClean="0"/>
              <a:t>Drew inspiration from VA and KY Resolutions</a:t>
            </a:r>
          </a:p>
          <a:p>
            <a:pPr lvl="1"/>
            <a:r>
              <a:rPr lang="en-US" dirty="0" smtClean="0"/>
              <a:t>Encouraged states to nullify the Tariff of Abominations</a:t>
            </a:r>
          </a:p>
          <a:p>
            <a:r>
              <a:rPr lang="en-US" dirty="0" smtClean="0"/>
              <a:t>Webster-Hayne Debate (1830):</a:t>
            </a:r>
          </a:p>
          <a:p>
            <a:pPr lvl="1"/>
            <a:r>
              <a:rPr lang="en-US" dirty="0" smtClean="0"/>
              <a:t>Daniel Webster supported the union and was critical of cries of secession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 descr="http://i.ebayimg.com/t/Great-Triumvirate-Webster-Clay-and-Calhoun-Merrill-D-Peterson-1987-Hardcover-Reprint/00/$T2eC16JHJIIE9qTYI5fUBRc%21btfVdQ%7E%7E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999"/>
            <a:ext cx="2362200" cy="35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yesteryearsnews.files.wordpress.com/2010/01/john-c-calho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762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1.businessinsider.com/image/5020212aeab8ea7907000011-1200/christopher-lloyd-from-back-to-the-future-looks-like-politician-john-c-calho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80999"/>
            <a:ext cx="56197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etc.usf.edu/clippix/pix/webster-hayne-debate-painting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400"/>
            <a:ext cx="780536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of 1832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Lowered rates from the Tariff of Abominations</a:t>
            </a:r>
          </a:p>
          <a:p>
            <a:pPr lvl="1"/>
            <a:r>
              <a:rPr lang="en-US" dirty="0" smtClean="0"/>
              <a:t>However, the South felt they were still too high</a:t>
            </a:r>
            <a:endParaRPr lang="en-US" dirty="0"/>
          </a:p>
          <a:p>
            <a:r>
              <a:rPr lang="en-US" dirty="0" smtClean="0"/>
              <a:t>SC calls a state convention</a:t>
            </a:r>
          </a:p>
          <a:p>
            <a:pPr lvl="1"/>
            <a:r>
              <a:rPr lang="en-US" dirty="0" smtClean="0"/>
              <a:t>Officially nullified the Tariff of 1832</a:t>
            </a:r>
          </a:p>
          <a:p>
            <a:r>
              <a:rPr lang="en-US" dirty="0" smtClean="0"/>
              <a:t>SC also threatened secession if DC collected tariffs by force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s://encrypted-tbn1.gstatic.com/images?q=tbn:ANd9GcQJHy5GNXp3ptAKUNR49FedhLFCL0T2WNdZBr_EaBDD2Q0N0u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45"/>
            <a:ext cx="7753436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thehistorychannelclub.com/Portals/0/Articles/Union%20Divided/s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199"/>
            <a:ext cx="4066598" cy="36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A Hero Is Needed…….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“Great Compromiser’s” 2</a:t>
            </a:r>
            <a:r>
              <a:rPr lang="en-US" baseline="30000" dirty="0" smtClean="0"/>
              <a:t>nd</a:t>
            </a:r>
            <a:r>
              <a:rPr lang="en-US" dirty="0" smtClean="0"/>
              <a:t> Compromise</a:t>
            </a:r>
          </a:p>
          <a:p>
            <a:r>
              <a:rPr lang="en-US" dirty="0" smtClean="0"/>
              <a:t>Compromise Tariff of 1833 </a:t>
            </a:r>
            <a:endParaRPr lang="en-US" dirty="0"/>
          </a:p>
          <a:p>
            <a:pPr lvl="1"/>
            <a:r>
              <a:rPr lang="en-US" dirty="0" smtClean="0"/>
              <a:t>Over the next 8 years, the tariff rates would fall by 10% per year</a:t>
            </a:r>
          </a:p>
          <a:p>
            <a:pPr lvl="1"/>
            <a:r>
              <a:rPr lang="en-US" dirty="0" smtClean="0"/>
              <a:t>South favored</a:t>
            </a:r>
          </a:p>
          <a:p>
            <a:r>
              <a:rPr lang="en-US" dirty="0" smtClean="0"/>
              <a:t>Force Bill:</a:t>
            </a:r>
          </a:p>
          <a:p>
            <a:pPr lvl="1"/>
            <a:r>
              <a:rPr lang="en-US" dirty="0" smtClean="0"/>
              <a:t>Passed the same day as Tariff of 1833</a:t>
            </a:r>
          </a:p>
          <a:p>
            <a:pPr lvl="1"/>
            <a:r>
              <a:rPr lang="en-US" dirty="0" smtClean="0"/>
              <a:t>The President could use the military to collect tariffs if necessary</a:t>
            </a:r>
          </a:p>
          <a:p>
            <a:r>
              <a:rPr lang="en-US" dirty="0" smtClean="0"/>
              <a:t>Both Jackson and Calhoun saved face</a:t>
            </a:r>
          </a:p>
          <a:p>
            <a:r>
              <a:rPr lang="en-US" dirty="0" smtClean="0"/>
              <a:t>The crisis is averted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Adam\Desktop\YoungClay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498600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estofbooks.com/finance/Amasa-Walker/The-Science-of-Wealth/images/Different-Tariffs-of-the-United-St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2214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3 -0.02127 C -0.17882 -0.02659 -0.22622 -0.03052 -0.27743 -0.03191 C -0.31719 -0.03931 -0.35781 -0.04277 -0.39653 -0.05734 C -0.4309 -0.07029 -0.46233 -0.08254 -0.49809 -0.08694 C -0.5066 -0.09249 -0.51458 -0.09919 -0.52396 -0.10381 C -0.52934 -0.10659 -0.53472 -0.1089 -0.53941 -0.11214 C -0.54792 -0.11746 -0.56267 -0.13133 -0.57431 -0.13133 L -1.09323 -0.14173 L -1.09809 0.50474 L -0.58698 0.50081 L -0.30764 0.50081 C -0.49427 0.47237 -0.6809 0.45225 -0.86632 0.41572 C -0.87865 0.41341 -0.88698 0.39699 -0.89653 0.38659 C -1.03576 0.23075 -0.95087 0.31399 -1.03455 0.23445 C -1.05243 0.21757 -1.07865 0.21595 -1.09497 0.19422 C -1.10764 0.14312 -1.08299 0.09387 -1.05521 0.06104 C -1.04375 0.0474 -1.03438 0.02936 -1.02031 0.02104 C -1.01059 0.01526 -1.00174 0.00671 -0.99167 0.00185 C -0.97031 -0.00832 -0.94861 -0.01711 -0.92656 -0.02335 C -0.90764 -0.02867 -0.88837 -0.03237 -0.86945 -0.03815 C -0.86476 -0.03954 -0.86024 -0.04116 -0.85521 -0.04254 C -0.81892 -0.04139 -0.77274 -0.04532 -0.73611 -0.02775 C -0.63958 0.0185 -0.57743 0.13595 -0.49653 0.21341 C -0.49427 0.22035 -0.48976 0.22682 -0.48854 0.23445 C -0.48594 0.2511 -0.50833 0.29595 -0.51389 0.30636 C -0.54236 0.35977 -0.57101 0.41873 -0.60278 0.4689 C -0.61389 0.48624 -0.62587 0.5015 -0.63611 0.51954 C -0.61302 0.5348 -0.58924 0.53711 -0.5632 0.54289 C -0.54271 0.54751 -0.52882 0.54983 -0.50625 0.55121 C -0.46094 0.54913 -0.47309 0.55006 -0.44566 0.54289 C -0.43524 0.53595 -0.42361 0.53295 -0.41389 0.5237 C -0.37552 0.48832 -0.36649 0.4504 -0.35208 0.39468 C -0.34514 0.33688 -0.33906 0.28 -0.33611 0.22173 C -0.33924 0.11376 -0.31962 0.03792 -0.38542 -0.02543 C -0.39497 -0.03468 -0.4066 -0.03954 -0.41719 -0.04671 C -0.43247 -0.05688 -0.45139 -0.05526 -0.46788 -0.05942 C -0.47882 -0.05757 -0.5158 -0.05434 -0.53004 -0.04462 C -0.65243 0.04 -0.67691 0.05572 -0.77587 0.16902 C -0.78802 0.18289 -0.80087 0.19168 -0.81267 0.20694 C -0.83906 0.24208 -0.85139 0.2911 -0.88056 0.32532 C -0.88576 0.33133 -0.88663 0.33688 -0.89323 0.33988 C -0.89479 0.34266 -0.89601 0.34613 -0.89809 0.34844 C -0.90868 0.35884 -0.91493 0.34474 -0.92031 0.33341 C -0.92222 0.32578 -0.92535 0.32069 -0.92986 0.31491 C -0.93542 0.29179 -0.92674 0.32601 -0.93455 0.3022 C -0.93594 0.29803 -0.93646 0.29364 -0.93767 0.28948 C -0.93854 0.28647 -0.93993 0.2837 -0.94097 0.28092 C -0.93889 0.24139 -0.93802 0.20185 -0.93455 0.16254 C -0.93386 0.15445 -0.93021 0.14728 -0.9283 0.13942 C -0.91441 0.08416 -0.90035 0.04624 -0.85729 0.02728 C -0.79618 0.03191 -0.81129 0.01896 -0.76788 0.05896 C -0.74792 0.07746 -0.77101 0.06312 -0.75208 0.07584 C -0.74688 0.07931 -0.7408 0.08092 -0.73611 0.08647 C -0.73212 0.0911 -0.725 0.10127 -0.725 0.1015 C -0.71892 0.11769 -0.71094 0.1274 -0.70434 0.14566 C -0.69618 0.16786 -0.68802 0.19538 -0.68212 0.21757 C -0.67031 0.26197 -0.67413 0.31283 -0.64722 0.34844 C -0.63889 0.35977 -0.62726 0.36809 -0.61788 0.37619 C -0.59931 0.38983 -0.58108 0.4074 -0.5599 0.40971 C -0.5441 0.41156 -0.51233 0.4141 -0.51233 0.41434 C -0.4316 0.41272 -0.41701 0.43191 -0.36788 0.39468 C -0.36285 0.38497 -0.3533 0.38197 -0.34722 0.37156 C -0.34045 0.36 -0.33958 0.34566 -0.33299 0.33341 C -0.3309 0.32486 -0.32778 0.32 -0.32188 0.31491 C -0.32031 0.31214 -0.31719 0.30636 -0.31719 0.30659 " pathEditMode="relative" rAng="0" ptsTypes="ffffffAAAA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76" y="2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937"/>
            <a:ext cx="1572463" cy="15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Adam\Desktop\YoungClayCa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3701473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191000" y="3810000"/>
            <a:ext cx="2971800" cy="1841018"/>
          </a:xfrm>
          <a:prstGeom prst="wedgeRoundRectCallout">
            <a:avLst>
              <a:gd name="adj1" fmla="val 68211"/>
              <a:gd name="adj2" fmla="val 28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still have one more major compromise left…..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6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321</TotalTime>
  <Words>364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www.Apushreview.com</vt:lpstr>
      <vt:lpstr>APUSH Review: The Nullification Crisis</vt:lpstr>
      <vt:lpstr>Tariffs: A Brief Review</vt:lpstr>
      <vt:lpstr>Tariff of 1828 (Abominations)</vt:lpstr>
      <vt:lpstr>John C. Calhoun</vt:lpstr>
      <vt:lpstr>Tariff of 1832</vt:lpstr>
      <vt:lpstr>A Hero Is Needed…….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www.Apushreview.com</dc:title>
  <dc:creator>Adam Norris</dc:creator>
  <cp:lastModifiedBy>Adam Norris</cp:lastModifiedBy>
  <cp:revision>18</cp:revision>
  <dcterms:created xsi:type="dcterms:W3CDTF">2013-08-19T12:09:31Z</dcterms:created>
  <dcterms:modified xsi:type="dcterms:W3CDTF">2013-08-28T00:37:42Z</dcterms:modified>
</cp:coreProperties>
</file>