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08/31/2015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08/31/2015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08/31/2015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08/31/2015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08/31/2015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08/31/2015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08/31/2015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4B2711"/>
                </a:solidFill>
              </a:rPr>
              <a:t>APUSH Writing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Short Answer Questions (SAQ)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76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Answer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</a:t>
            </a:r>
            <a:r>
              <a:rPr lang="en-US" dirty="0"/>
              <a:t>Questions </a:t>
            </a:r>
            <a:endParaRPr lang="en-US" dirty="0" smtClean="0"/>
          </a:p>
          <a:p>
            <a:r>
              <a:rPr lang="en-US" dirty="0" smtClean="0"/>
              <a:t>50 Minutes</a:t>
            </a:r>
          </a:p>
          <a:p>
            <a:r>
              <a:rPr lang="en-US" dirty="0" smtClean="0"/>
              <a:t>20</a:t>
            </a:r>
            <a:r>
              <a:rPr lang="en-US" dirty="0"/>
              <a:t>% of Exam Score</a:t>
            </a:r>
          </a:p>
          <a:p>
            <a:pPr lvl="1"/>
            <a:r>
              <a:rPr lang="en-US" dirty="0"/>
              <a:t>Questions provide opportunities for students to demonstrate what they know best.</a:t>
            </a:r>
          </a:p>
          <a:p>
            <a:pPr lvl="1"/>
            <a:r>
              <a:rPr lang="en-US" dirty="0"/>
              <a:t>Some questions include texts, images, graphs, or maps.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14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 smtClean="0">
                <a:latin typeface="Arial" panose="020B0604020202020204" pitchFamily="34" charset="0"/>
              </a:rPr>
              <a:t>ȼ Tour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On the exam, </a:t>
            </a:r>
            <a:r>
              <a:rPr lang="en-US" dirty="0" smtClean="0"/>
              <a:t>you </a:t>
            </a:r>
            <a:r>
              <a:rPr lang="en-US" dirty="0"/>
              <a:t>should budget </a:t>
            </a:r>
            <a:r>
              <a:rPr lang="en-US" u="sng" dirty="0"/>
              <a:t>12</a:t>
            </a:r>
            <a:r>
              <a:rPr lang="en-US" dirty="0"/>
              <a:t> min per SAQ.</a:t>
            </a:r>
          </a:p>
          <a:p>
            <a:pPr lvl="0"/>
            <a:r>
              <a:rPr lang="en-US" dirty="0"/>
              <a:t>Average SAQ length: 200 words.</a:t>
            </a:r>
          </a:p>
          <a:p>
            <a:pPr lvl="0"/>
            <a:r>
              <a:rPr lang="en-US" dirty="0" smtClean="0"/>
              <a:t>You </a:t>
            </a:r>
            <a:r>
              <a:rPr lang="en-US" dirty="0"/>
              <a:t>must use A, B, C to answer each point.</a:t>
            </a:r>
          </a:p>
          <a:p>
            <a:pPr lvl="0"/>
            <a:r>
              <a:rPr lang="en-US" dirty="0"/>
              <a:t>No synthesis required (</a:t>
            </a:r>
            <a:r>
              <a:rPr lang="en-US" i="1" dirty="0"/>
              <a:t>unless directed to</a:t>
            </a:r>
            <a:r>
              <a:rPr lang="en-US" dirty="0"/>
              <a:t>, </a:t>
            </a:r>
            <a:r>
              <a:rPr lang="en-US" i="1" dirty="0"/>
              <a:t>don’t have to tie the three parts together</a:t>
            </a:r>
            <a:r>
              <a:rPr lang="en-US" dirty="0"/>
              <a:t>).</a:t>
            </a:r>
          </a:p>
          <a:p>
            <a:pPr lvl="0"/>
            <a:r>
              <a:rPr lang="en-US" b="1" dirty="0"/>
              <a:t>Not</a:t>
            </a:r>
            <a:r>
              <a:rPr lang="en-US" dirty="0"/>
              <a:t> an essay, no thesis or essay format required.</a:t>
            </a:r>
          </a:p>
          <a:p>
            <a:pPr lvl="0"/>
            <a:r>
              <a:rPr lang="en-US" b="1" dirty="0"/>
              <a:t>Must</a:t>
            </a:r>
            <a:r>
              <a:rPr lang="en-US" dirty="0"/>
              <a:t> be written in complete sentences.</a:t>
            </a:r>
          </a:p>
          <a:p>
            <a:pPr lvl="0"/>
            <a:r>
              <a:rPr lang="en-US" b="1" dirty="0"/>
              <a:t>Must</a:t>
            </a:r>
            <a:r>
              <a:rPr lang="en-US" dirty="0"/>
              <a:t> be written inside the box provided.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54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a high scoring SAQ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most important thing is to </a:t>
            </a:r>
            <a:r>
              <a:rPr lang="en-US" u="sng" dirty="0"/>
              <a:t>RESPOND</a:t>
            </a:r>
            <a:r>
              <a:rPr lang="en-US" dirty="0"/>
              <a:t> </a:t>
            </a:r>
            <a:r>
              <a:rPr lang="en-US" u="sng" dirty="0"/>
              <a:t>TO</a:t>
            </a:r>
            <a:r>
              <a:rPr lang="en-US" dirty="0"/>
              <a:t> </a:t>
            </a:r>
            <a:r>
              <a:rPr lang="en-US" u="sng" dirty="0"/>
              <a:t>THE</a:t>
            </a:r>
            <a:r>
              <a:rPr lang="en-US" dirty="0"/>
              <a:t> </a:t>
            </a:r>
            <a:r>
              <a:rPr lang="en-US" u="sng" dirty="0"/>
              <a:t>PROMPT</a:t>
            </a:r>
            <a:r>
              <a:rPr lang="en-US" dirty="0"/>
              <a:t>!  Be sure you answer all parts of the prompt.</a:t>
            </a:r>
          </a:p>
          <a:p>
            <a:pPr lvl="0"/>
            <a:r>
              <a:rPr lang="en-US" dirty="0"/>
              <a:t>Be very clear about answering the prompt.  Be very deliberate and </a:t>
            </a:r>
            <a:r>
              <a:rPr lang="en-US" u="sng" dirty="0"/>
              <a:t>use key language from the prompt</a:t>
            </a:r>
            <a:r>
              <a:rPr lang="en-US" dirty="0"/>
              <a:t> that helps to both organize your response AND act as a guidepost for the reader that you’re answering the prompt.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27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Context, context, context!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Try and provide context when you respond to the prompt.  (Context &gt; Example &gt; Explain)</a:t>
            </a:r>
            <a:endParaRPr lang="en-US" sz="2000" dirty="0"/>
          </a:p>
          <a:p>
            <a:pPr lvl="1"/>
            <a:r>
              <a:rPr lang="en-US" dirty="0"/>
              <a:t>Context – establish your response inside the time period</a:t>
            </a:r>
            <a:endParaRPr lang="en-US" sz="1800" dirty="0"/>
          </a:p>
          <a:p>
            <a:pPr lvl="1"/>
            <a:r>
              <a:rPr lang="en-US" dirty="0"/>
              <a:t>Example – provide a specific, relevant example for the prompt</a:t>
            </a:r>
            <a:endParaRPr lang="en-US" sz="1800" dirty="0"/>
          </a:p>
          <a:p>
            <a:pPr lvl="1"/>
            <a:r>
              <a:rPr lang="en-US" dirty="0"/>
              <a:t>Explain -  connect the example to the context</a:t>
            </a:r>
            <a:endParaRPr lang="en-US" sz="1800" dirty="0"/>
          </a:p>
          <a:p>
            <a:r>
              <a:rPr lang="en-US" dirty="0"/>
              <a:t>*Write 2-3 sentences per each of the above for a, b, and c.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9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Context, example, explain…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If the prompt provides a time period, which it usually does, you </a:t>
            </a:r>
            <a:r>
              <a:rPr lang="en-US" u="sng" dirty="0"/>
              <a:t>MUST</a:t>
            </a:r>
            <a:r>
              <a:rPr lang="en-US" dirty="0"/>
              <a:t> stay within the parameters of that period.  There is no latitude here.</a:t>
            </a:r>
          </a:p>
          <a:p>
            <a:pPr lvl="0"/>
            <a:r>
              <a:rPr lang="en-US" dirty="0"/>
              <a:t>Be precise with your use of language – be explicit!  Assume the reader knows nothing!</a:t>
            </a:r>
          </a:p>
          <a:p>
            <a:pPr lvl="0"/>
            <a:r>
              <a:rPr lang="en-US" dirty="0"/>
              <a:t>If asked to link c. back to either a. or b. be very clear as to the link.  For example:  “In Part A…”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94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2287</TotalTime>
  <Words>337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APUSH Writing</vt:lpstr>
      <vt:lpstr>Short Answer </vt:lpstr>
      <vt:lpstr>10ȼ Tour</vt:lpstr>
      <vt:lpstr>Tips for a high scoring SAQ</vt:lpstr>
      <vt:lpstr>Context, context, context!</vt:lpstr>
      <vt:lpstr>Context, example, explain…</vt:lpstr>
    </vt:vector>
  </TitlesOfParts>
  <Company>Duval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Writing</dc:title>
  <dc:creator>Regan, Catherine R.</dc:creator>
  <cp:lastModifiedBy>Regan, Catherine R.</cp:lastModifiedBy>
  <cp:revision>4</cp:revision>
  <dcterms:created xsi:type="dcterms:W3CDTF">2015-08-31T23:03:59Z</dcterms:created>
  <dcterms:modified xsi:type="dcterms:W3CDTF">2015-09-02T13:11:39Z</dcterms:modified>
</cp:coreProperties>
</file>